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74DE4A-AF88-4CC7-8A46-288F8CD57E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32230" y="2326958"/>
            <a:ext cx="9144000" cy="2387600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PingFang SC Regular" panose="020B0400000000000000" charset="-122"/>
                <a:ea typeface="PingFang SC Regular" panose="020B0400000000000000" charset="-122"/>
              </a:rPr>
              <a:t>Computer Aided Diagnosis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What is the Computer Aided Diagnosis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Using imaging, medical image processing technology, and other methods, combined with computer analysis and calculation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. 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The aim is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to improve the accuracy of diagnosis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>
                <a:latin typeface="PingFang SC Regular" panose="020B0400000000000000" charset="-122"/>
                <a:ea typeface="PingFang SC Regular" panose="020B0400000000000000" charset="-122"/>
              </a:rPr>
              <a:t>What is the steps of </a:t>
            </a:r>
            <a:r>
              <a:rPr lang="zh-CN" altLang="en-US" sz="3600">
                <a:latin typeface="PingFang SC Regular" panose="020B0400000000000000" charset="-122"/>
                <a:ea typeface="PingFang SC Regular" panose="020B0400000000000000" charset="-122"/>
              </a:rPr>
              <a:t>computer aided diagnosis</a:t>
            </a:r>
            <a:endParaRPr lang="zh-CN" altLang="en-US" sz="3600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89100"/>
            <a:ext cx="10972800" cy="4525963"/>
          </a:xfrm>
        </p:spPr>
        <p:txBody>
          <a:bodyPr/>
          <a:p>
            <a:pPr marL="0" indent="0">
              <a:buNone/>
            </a:pPr>
            <a:r>
              <a:rPr lang="en-US" altLang="zh-CN"/>
              <a:t>  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Three steps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！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0" indent="0">
              <a:buNone/>
            </a:pP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1 Image processing (preprocessing)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2 Extraction of image features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3 data processing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Research Field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143000"/>
          </a:xfrm>
        </p:spPr>
        <p:txBody>
          <a:bodyPr/>
          <a:p>
            <a:pPr marL="0" indent="0">
              <a:buNone/>
            </a:pPr>
            <a:r>
              <a:rPr lang="en-US" altLang="zh-CN"/>
              <a:t> 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Computer Aided Diagnosis Based on Cancer Images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pic>
        <p:nvPicPr>
          <p:cNvPr id="5" name="图片 4" descr="f9g2jkiy9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1190" y="2339975"/>
            <a:ext cx="8654415" cy="40608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Research Direction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3293110"/>
          </a:xfrm>
        </p:spPr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 1 Image pre-processing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 2 Clinical Applications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marL="0" indent="0">
              <a:buNone/>
            </a:pP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 3 Future potential 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C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onclusion</a:t>
            </a:r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1 Computer -assisted diagnosis can only make suggestions for doctors' judgments by data processing. The current technology does not support fully replacement.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  <a:p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  <a:p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2 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Computer -assisted diagnosis is not particularly mature in the current development, mainly in the field of breast cancer and lung cancer.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EF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DejaVu Sans"/>
        <a:ea typeface="方正书宋_GBK"/>
        <a:cs typeface=""/>
      </a:majorFont>
      <a:minorFont>
        <a:latin typeface="DejaVu Sans"/>
        <a:ea typeface="方正书宋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EF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825</Words>
  <Application>WPS 文字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DejaVu Sans</vt:lpstr>
      <vt:lpstr>Thonburi</vt:lpstr>
      <vt:lpstr>方正书宋_GBK</vt:lpstr>
      <vt:lpstr>PingFang SC Regular</vt:lpstr>
      <vt:lpstr>微软雅黑</vt:lpstr>
      <vt:lpstr>汉仪旗黑</vt:lpstr>
      <vt:lpstr>宋体</vt:lpstr>
      <vt:lpstr>Arial Unicode MS</vt:lpstr>
      <vt:lpstr>Calibri</vt:lpstr>
      <vt:lpstr>Helvetica Neue</vt:lpstr>
      <vt:lpstr>宋体-简</vt:lpstr>
      <vt:lpstr>默认设计模板</vt:lpstr>
      <vt:lpstr>Computer Aided Diagnosis</vt:lpstr>
      <vt:lpstr>What is the Computer Aided Diagnosis</vt:lpstr>
      <vt:lpstr>What is the steps of computer aided diagnosis</vt:lpstr>
      <vt:lpstr>Research Field</vt:lpstr>
      <vt:lpstr>Research Direction</vt:lpstr>
      <vt:lpstr>Conclusion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Aided Diagnosis</dc:title>
  <dc:creator>tt</dc:creator>
  <cp:lastModifiedBy>吴方旭</cp:lastModifiedBy>
  <cp:revision>6</cp:revision>
  <dcterms:created xsi:type="dcterms:W3CDTF">2023-04-10T22:05:00Z</dcterms:created>
  <dcterms:modified xsi:type="dcterms:W3CDTF">2023-04-10T22:05:00Z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2052-4.8.0.7823</vt:lpwstr>
  </property>
</Properties>
</file>

<file path=docProps/thumbnail.jpeg>
</file>